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61"/>
  </p:notesMasterIdLst>
  <p:handoutMasterIdLst>
    <p:handoutMasterId r:id="rId62"/>
  </p:handoutMasterIdLst>
  <p:sldIdLst>
    <p:sldId id="256" r:id="rId2"/>
    <p:sldId id="258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322" r:id="rId42"/>
    <p:sldId id="323" r:id="rId43"/>
    <p:sldId id="324" r:id="rId44"/>
    <p:sldId id="325" r:id="rId45"/>
    <p:sldId id="326" r:id="rId46"/>
    <p:sldId id="327" r:id="rId47"/>
    <p:sldId id="328" r:id="rId48"/>
    <p:sldId id="329" r:id="rId49"/>
    <p:sldId id="330" r:id="rId50"/>
    <p:sldId id="333" r:id="rId51"/>
    <p:sldId id="331" r:id="rId52"/>
    <p:sldId id="334" r:id="rId53"/>
    <p:sldId id="335" r:id="rId54"/>
    <p:sldId id="336" r:id="rId55"/>
    <p:sldId id="337" r:id="rId56"/>
    <p:sldId id="338" r:id="rId57"/>
    <p:sldId id="339" r:id="rId58"/>
    <p:sldId id="340" r:id="rId59"/>
    <p:sldId id="281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71" autoAdjust="0"/>
  </p:normalViewPr>
  <p:slideViewPr>
    <p:cSldViewPr>
      <p:cViewPr varScale="1">
        <p:scale>
          <a:sx n="71" d="100"/>
          <a:sy n="71" d="100"/>
        </p:scale>
        <p:origin x="-135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031DD8-C98C-4B33-80DB-046FD87B2216}" type="datetimeFigureOut">
              <a:rPr lang="en-US" smtClean="0"/>
              <a:t>7/9/2017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5DFC6E-3D76-4246-B003-164508E53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006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45FA93-354C-42E5-ACD9-F5E3EE266979}" type="datetimeFigureOut">
              <a:rPr lang="en-US" smtClean="0"/>
              <a:t>7/9/2017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47677F-551D-4DF9-835A-346AD81DF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07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7677F-551D-4DF9-835A-346AD81DF0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67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7/9/2017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7/9/2017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1080/WebTours/index.htm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Binding and Validations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Day 2 - Chapter 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65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Data Binding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Data source added and it’s properties visible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133600"/>
            <a:ext cx="79248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9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Data Binding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Table level properties of a added CSV file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78486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46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Data Binding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Use it carefully as per data need (reusable data or once use)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133600"/>
            <a:ext cx="79248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22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Data Binding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To bind data, select drop down near data and select </a:t>
            </a:r>
            <a:r>
              <a:rPr lang="en-US" sz="2000" b="1" dirty="0" err="1" smtClean="0"/>
              <a:t>param</a:t>
            </a:r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77724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8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Data Binding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Value is replaced by the parameter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209800"/>
            <a:ext cx="79248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13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Data Binding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Find and replace all the parameters carefully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78486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2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Data Binding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Just like Context Parameter, parameter is surrounded by {{ }}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78486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8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Data Binding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You can also unbind parameter with original value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78486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66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Data Binding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Create a XML file to use as a Data bind file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78486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6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Data Binding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Enter values in enclosed tags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76962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5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Sample Application Examples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600" b="1" dirty="0" smtClean="0">
                <a:solidFill>
                  <a:schemeClr val="tx1"/>
                </a:solidFill>
              </a:rPr>
              <a:t>Login-Logout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b="1" dirty="0" smtClean="0">
                <a:solidFill>
                  <a:schemeClr val="tx1"/>
                </a:solidFill>
              </a:rPr>
              <a:t>Search Flight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b="1" dirty="0" smtClean="0">
                <a:solidFill>
                  <a:schemeClr val="tx1"/>
                </a:solidFill>
              </a:rPr>
              <a:t>Book Flight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b="1" dirty="0" smtClean="0">
                <a:solidFill>
                  <a:schemeClr val="tx1"/>
                </a:solidFill>
              </a:rPr>
              <a:t>Cancel Flight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b="1" dirty="0" smtClean="0">
                <a:solidFill>
                  <a:schemeClr val="tx1"/>
                </a:solidFill>
              </a:rPr>
              <a:t>User Registration</a:t>
            </a:r>
          </a:p>
          <a:p>
            <a:pPr marL="0" indent="0">
              <a:buNone/>
            </a:pPr>
            <a:endParaRPr lang="en-US" sz="2000" b="1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000" b="1" dirty="0" smtClean="0">
                <a:solidFill>
                  <a:schemeClr val="tx1"/>
                </a:solidFill>
              </a:rPr>
              <a:t>Install sample application and start recording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tx1"/>
                </a:solidFill>
                <a:hlinkClick r:id="rId2"/>
              </a:rPr>
              <a:t>http://</a:t>
            </a:r>
            <a:r>
              <a:rPr lang="en-US" sz="1400" b="1" dirty="0" smtClean="0">
                <a:solidFill>
                  <a:schemeClr val="tx1"/>
                </a:solidFill>
                <a:hlinkClick r:id="rId2"/>
              </a:rPr>
              <a:t>127.0.0.1:1080/WebTours/index.htm</a:t>
            </a:r>
            <a:endParaRPr lang="en-US" sz="1400" b="1" dirty="0" smtClean="0">
              <a:solidFill>
                <a:schemeClr val="tx1"/>
              </a:solidFill>
            </a:endParaRPr>
          </a:p>
          <a:p>
            <a:endParaRPr lang="en-US" sz="2000" b="1" dirty="0" smtClean="0">
              <a:solidFill>
                <a:schemeClr val="tx1"/>
              </a:solidFill>
            </a:endParaRPr>
          </a:p>
          <a:p>
            <a:endParaRPr lang="en-US" sz="2000" b="1" dirty="0" smtClean="0">
              <a:solidFill>
                <a:schemeClr val="tx1"/>
              </a:solidFill>
            </a:endParaRPr>
          </a:p>
          <a:p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2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Data Binding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Select XML while adding data source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057400"/>
            <a:ext cx="7848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Data Binding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It will ask for table name based upon all parent tags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057400"/>
            <a:ext cx="77724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9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Data Binding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Similarly, you can add any table of the database as DS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133600"/>
            <a:ext cx="79248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4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Data Binding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Add connection properties required for a database server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78486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Data Binding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Test the database connection if its successful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78486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37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Data Binding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Select connection if more than one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057400"/>
            <a:ext cx="7848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89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Data Binding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Select table from a database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133600"/>
            <a:ext cx="79248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77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Data Binding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Columns of the table available as a parameter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78486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7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Validation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You can load previously replayed results using following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78486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17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Validation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You can load previously replayed results using following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133600"/>
            <a:ext cx="79248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4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Data Binding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Place to bind Data (replace actual value with parameter)</a:t>
            </a:r>
          </a:p>
          <a:p>
            <a:endParaRPr lang="en-US" sz="2000" b="1" dirty="0" smtClean="0">
              <a:solidFill>
                <a:srgbClr val="FF0000"/>
              </a:solidFill>
            </a:endParaRP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133600"/>
            <a:ext cx="79248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3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Validation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You can load previously replayed results using following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209800"/>
            <a:ext cx="77724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26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Validation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Double click on results to view detailed results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133600"/>
            <a:ext cx="79248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5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Validation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Select a request and add validation rule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133600"/>
            <a:ext cx="79248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52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Validation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Identify the text which you want to add as a validation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133600"/>
            <a:ext cx="79248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78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Validation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Exact text needs exact value as input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133600"/>
            <a:ext cx="79248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0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Validation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Request level response time SLA in milliseconds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77724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3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Validation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Deviation in response time goal for a request (in percentage)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78486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6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Validation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Identify correct tags or form for validation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77724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53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Validation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Tags and Forms available here on this page response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133600"/>
            <a:ext cx="79248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0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Validation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Tags and Forms available here on this page response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057400"/>
            <a:ext cx="7848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50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Data Binding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Three types of Data Sources</a:t>
            </a:r>
            <a:endParaRPr lang="en-US" sz="2000" b="1" dirty="0"/>
          </a:p>
          <a:p>
            <a:endParaRPr lang="en-US" sz="2000" b="1" dirty="0" smtClean="0">
              <a:solidFill>
                <a:srgbClr val="FF0000"/>
              </a:solidFill>
            </a:endParaRP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133600"/>
            <a:ext cx="79248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4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Validation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Added form field name and value which needs to verify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133600"/>
            <a:ext cx="79248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4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Validation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Intentionally added wrong field value and it failed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77724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17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Validation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Validation at the attribute name and value of any tag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78486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24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Validation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Identify selected option and inner tags to add their validations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78486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2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Validation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Default selected option value can be validated like following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78486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8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Validation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You can also validate inner text of a tag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057400"/>
            <a:ext cx="7848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88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Validation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Verify if validation passed or not in Details tab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133600"/>
            <a:ext cx="79248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73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Validation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Validation can be overwritten during Load Test. Invoke validations with Low and Medium if Level if Medium in Load T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10988" y="2362200"/>
            <a:ext cx="79248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46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Validation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Validation added at the entire script level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77724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2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Tool Overview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Request Plugin - GUID</a:t>
            </a:r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77724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41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Data Binding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Three types of Data Sources</a:t>
            </a:r>
            <a:endParaRPr lang="en-US" sz="2000" b="1" dirty="0"/>
          </a:p>
          <a:p>
            <a:endParaRPr lang="en-US" sz="2000" b="1" dirty="0" smtClean="0">
              <a:solidFill>
                <a:srgbClr val="FF0000"/>
              </a:solidFill>
            </a:endParaRP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133600"/>
            <a:ext cx="79248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59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Tool Overview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Request Plugin - GUID</a:t>
            </a:r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77724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08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Tool Overview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Replace value with a parameter enclosed in {{ }}</a:t>
            </a:r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78486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74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Tool Overview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During script run, parameter is replaced by a value</a:t>
            </a:r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78486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8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Tool Overview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Parameter created with Random number type</a:t>
            </a:r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209800"/>
            <a:ext cx="79248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0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Tool Overview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Context parameter at request level for Date time type</a:t>
            </a:r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209800"/>
            <a:ext cx="78486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0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Tool Overview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Context Parameter values replaced during run time</a:t>
            </a:r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209800"/>
            <a:ext cx="78486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0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Tool Overview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One more type of Context Parameter</a:t>
            </a:r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057400"/>
            <a:ext cx="7848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0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Tool Overview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Use Regular Expression turned to True</a:t>
            </a:r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057400"/>
            <a:ext cx="78486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48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Tool Overview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Value replaced at run time</a:t>
            </a:r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77724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48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79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Data Binding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Create a “Comma Separated Value” file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133600"/>
            <a:ext cx="79248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4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Data Binding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Point a data source to a CSV file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78486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51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Data Binding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If everything correct, value will be printed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133600"/>
            <a:ext cx="79248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0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Data Binding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Keep a CSV file inside a script at a folder level on a disk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78486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67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1372</TotalTime>
  <Words>595</Words>
  <Application>Microsoft Office PowerPoint</Application>
  <PresentationFormat>On-screen Show (4:3)</PresentationFormat>
  <Paragraphs>465</Paragraphs>
  <Slides>59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Executive</vt:lpstr>
      <vt:lpstr>Data Binding and Validations</vt:lpstr>
      <vt:lpstr>Sample Application Examples</vt:lpstr>
      <vt:lpstr>Data Binding</vt:lpstr>
      <vt:lpstr>Data Binding</vt:lpstr>
      <vt:lpstr>Data Binding</vt:lpstr>
      <vt:lpstr>Data Binding</vt:lpstr>
      <vt:lpstr>Data Binding</vt:lpstr>
      <vt:lpstr>Data Binding</vt:lpstr>
      <vt:lpstr>Data Binding</vt:lpstr>
      <vt:lpstr>Data Binding</vt:lpstr>
      <vt:lpstr>Data Binding</vt:lpstr>
      <vt:lpstr>Data Binding</vt:lpstr>
      <vt:lpstr>Data Binding</vt:lpstr>
      <vt:lpstr>Data Binding</vt:lpstr>
      <vt:lpstr>Data Binding</vt:lpstr>
      <vt:lpstr>Data Binding</vt:lpstr>
      <vt:lpstr>Data Binding</vt:lpstr>
      <vt:lpstr>Data Binding</vt:lpstr>
      <vt:lpstr>Data Binding</vt:lpstr>
      <vt:lpstr>Data Binding</vt:lpstr>
      <vt:lpstr>Data Binding</vt:lpstr>
      <vt:lpstr>Data Binding</vt:lpstr>
      <vt:lpstr>Data Binding</vt:lpstr>
      <vt:lpstr>Data Binding</vt:lpstr>
      <vt:lpstr>Data Binding</vt:lpstr>
      <vt:lpstr>Data Binding</vt:lpstr>
      <vt:lpstr>Data Binding</vt:lpstr>
      <vt:lpstr>Validation</vt:lpstr>
      <vt:lpstr>Validation</vt:lpstr>
      <vt:lpstr>Validation</vt:lpstr>
      <vt:lpstr>Validation</vt:lpstr>
      <vt:lpstr>Validation</vt:lpstr>
      <vt:lpstr>Validation</vt:lpstr>
      <vt:lpstr>Validation</vt:lpstr>
      <vt:lpstr>Validation</vt:lpstr>
      <vt:lpstr>Validation</vt:lpstr>
      <vt:lpstr>Validation</vt:lpstr>
      <vt:lpstr>Validation</vt:lpstr>
      <vt:lpstr>Validation</vt:lpstr>
      <vt:lpstr>Validation</vt:lpstr>
      <vt:lpstr>Validation</vt:lpstr>
      <vt:lpstr>Validation</vt:lpstr>
      <vt:lpstr>Validation</vt:lpstr>
      <vt:lpstr>Validation</vt:lpstr>
      <vt:lpstr>Validation</vt:lpstr>
      <vt:lpstr>Validation</vt:lpstr>
      <vt:lpstr>Validation</vt:lpstr>
      <vt:lpstr>Validation</vt:lpstr>
      <vt:lpstr>Tool Overview</vt:lpstr>
      <vt:lpstr>Tool Overview</vt:lpstr>
      <vt:lpstr>Tool Overview</vt:lpstr>
      <vt:lpstr>Tool Overview</vt:lpstr>
      <vt:lpstr>Tool Overview</vt:lpstr>
      <vt:lpstr>Tool Overview</vt:lpstr>
      <vt:lpstr>Tool Overview</vt:lpstr>
      <vt:lpstr>Tool Overview</vt:lpstr>
      <vt:lpstr>Tool Overview</vt:lpstr>
      <vt:lpstr>Tool Overview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Testing Basics</dc:title>
  <dc:creator>User</dc:creator>
  <cp:lastModifiedBy>Dell</cp:lastModifiedBy>
  <cp:revision>151</cp:revision>
  <dcterms:created xsi:type="dcterms:W3CDTF">2006-08-16T00:00:00Z</dcterms:created>
  <dcterms:modified xsi:type="dcterms:W3CDTF">2017-07-09T02:26:40Z</dcterms:modified>
</cp:coreProperties>
</file>